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818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147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495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199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8938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038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931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151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0928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737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149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422C7-A4D2-4FB6-BD3E-C9D3C9CBB22A}" type="datetimeFigureOut">
              <a:rPr lang="en-ZA" smtClean="0"/>
              <a:t>2012/04/18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AF1CC-933E-40AA-BFF7-63B622F4AEC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1602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57595"/>
              </p:ext>
            </p:extLst>
          </p:nvPr>
        </p:nvGraphicFramePr>
        <p:xfrm>
          <a:off x="288032" y="188640"/>
          <a:ext cx="8604448" cy="5881006"/>
        </p:xfrm>
        <a:graphic>
          <a:graphicData uri="http://schemas.openxmlformats.org/drawingml/2006/table">
            <a:tbl>
              <a:tblPr/>
              <a:tblGrid>
                <a:gridCol w="2736304"/>
                <a:gridCol w="5868144"/>
              </a:tblGrid>
              <a:tr h="152453">
                <a:tc>
                  <a:txBody>
                    <a:bodyPr/>
                    <a:lstStyle/>
                    <a:p>
                      <a:endParaRPr lang="en-ZA" sz="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38113" marR="38113" marT="19057" marB="19057">
                    <a:lnL>
                      <a:noFill/>
                    </a:lnL>
                  </a:tcPr>
                </a:tc>
              </a:tr>
              <a:tr h="152453">
                <a:tc>
                  <a:txBody>
                    <a:bodyPr/>
                    <a:lstStyle/>
                    <a:p>
                      <a:endParaRPr lang="en-ZA" sz="8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38113" marR="38113" marT="19057" marB="19057">
                    <a:lnL>
                      <a:noFill/>
                    </a:lnL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630">
                <a:tc>
                  <a:txBody>
                    <a:bodyPr/>
                    <a:lstStyle/>
                    <a:p>
                      <a:pPr algn="ctr"/>
                      <a:r>
                        <a:rPr lang="en-ZA" sz="1800" dirty="0">
                          <a:effectLst/>
                          <a:latin typeface="Tahoma"/>
                        </a:rPr>
                        <a:t>Group</a:t>
                      </a:r>
                      <a:endParaRPr lang="en-ZA" sz="800" dirty="0">
                        <a:effectLst/>
                      </a:endParaRPr>
                    </a:p>
                  </a:txBody>
                  <a:tcPr marL="39701" marR="39701" marT="39701" marB="39701" anchor="ctr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dirty="0">
                          <a:effectLst/>
                          <a:latin typeface="Tahoma"/>
                        </a:rPr>
                        <a:t>Shark Species</a:t>
                      </a:r>
                      <a:endParaRPr lang="en-ZA" sz="2800" dirty="0">
                        <a:effectLst/>
                      </a:endParaRPr>
                    </a:p>
                  </a:txBody>
                  <a:tcPr marL="39701" marR="39701" marT="39701" marB="39701" anchor="ctr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8D8D7"/>
                    </a:solidFill>
                  </a:tcPr>
                </a:tc>
              </a:tr>
              <a:tr h="30808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Hexanchiformes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Cow shark, Frilled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2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Squaliformes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Bramble shark, Dogfish and </a:t>
                      </a:r>
                      <a:r>
                        <a:rPr lang="en-ZA" sz="2000" dirty="0" smtClean="0"/>
                        <a:t>Roughs hark</a:t>
                      </a:r>
                      <a:r>
                        <a:rPr lang="en-ZA" sz="2000"/>
                        <a:t>, </a:t>
                      </a:r>
                      <a:r>
                        <a:rPr lang="en-ZA" sz="2000" smtClean="0"/>
                        <a:t>Prickly </a:t>
                      </a:r>
                      <a:r>
                        <a:rPr lang="en-ZA" sz="2000" dirty="0"/>
                        <a:t>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Pristiophoriformes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 smtClean="0"/>
                        <a:t>Saw shark</a:t>
                      </a:r>
                      <a:endParaRPr lang="en-ZA" sz="20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Squatiniformes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Angel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08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Heterodontiformes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Bullhead Shark or Horn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763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Orectolobiformes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Carpet shark, Zebra shark, Nurse shark, </a:t>
                      </a:r>
                      <a:r>
                        <a:rPr lang="en-ZA" sz="2000" dirty="0" err="1"/>
                        <a:t>Wobbegong</a:t>
                      </a:r>
                      <a:r>
                        <a:rPr lang="en-ZA" sz="2000" dirty="0"/>
                        <a:t>, Whale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804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Carcharhiniformes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Blue Shark, Tiger Shark, Bull Shark, Grey Reef Shark, </a:t>
                      </a:r>
                      <a:r>
                        <a:rPr lang="en-ZA" sz="2000" dirty="0" smtClean="0"/>
                        <a:t>Black tip </a:t>
                      </a:r>
                      <a:r>
                        <a:rPr lang="en-ZA" sz="2000" dirty="0"/>
                        <a:t>Reef Shark, Caribbean Reef Shark, </a:t>
                      </a:r>
                      <a:r>
                        <a:rPr lang="en-ZA" sz="2000" dirty="0" smtClean="0"/>
                        <a:t>Black tail </a:t>
                      </a:r>
                      <a:r>
                        <a:rPr lang="en-ZA" sz="2000" dirty="0"/>
                        <a:t>Reef Shark, </a:t>
                      </a:r>
                      <a:r>
                        <a:rPr lang="en-ZA" sz="2000" dirty="0" smtClean="0"/>
                        <a:t>White tip </a:t>
                      </a:r>
                      <a:r>
                        <a:rPr lang="en-ZA" sz="2000" dirty="0"/>
                        <a:t>Reef </a:t>
                      </a:r>
                      <a:r>
                        <a:rPr lang="en-ZA" sz="2000" dirty="0" smtClean="0"/>
                        <a:t>Shark</a:t>
                      </a:r>
                      <a:r>
                        <a:rPr lang="en-ZA" sz="2000" dirty="0"/>
                        <a:t>, Oceanic </a:t>
                      </a:r>
                      <a:r>
                        <a:rPr lang="en-ZA" sz="2000" dirty="0" smtClean="0"/>
                        <a:t>White tip </a:t>
                      </a:r>
                      <a:r>
                        <a:rPr lang="en-ZA" sz="2000" dirty="0"/>
                        <a:t>Shark, Hound Shark, </a:t>
                      </a:r>
                      <a:r>
                        <a:rPr lang="en-ZA" sz="2000" dirty="0" err="1"/>
                        <a:t>Catshark</a:t>
                      </a:r>
                      <a:r>
                        <a:rPr lang="en-ZA" sz="2000" dirty="0"/>
                        <a:t>, Hammerhead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784">
                <a:tc>
                  <a:txBody>
                    <a:bodyPr/>
                    <a:lstStyle/>
                    <a:p>
                      <a:pPr algn="l"/>
                      <a:r>
                        <a:rPr lang="en-ZA" sz="2400" b="1" dirty="0" err="1"/>
                        <a:t>Lamniformes</a:t>
                      </a:r>
                      <a:endParaRPr lang="en-ZA" sz="2400" dirty="0"/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sz="2000" dirty="0"/>
                        <a:t>Mackerel shark, Goblin shark, Basking shark, </a:t>
                      </a:r>
                      <a:r>
                        <a:rPr lang="en-ZA" sz="2000" dirty="0" smtClean="0"/>
                        <a:t>Mega mouth </a:t>
                      </a:r>
                      <a:r>
                        <a:rPr lang="en-ZA" sz="2000" dirty="0"/>
                        <a:t>shark, Thresher sharks, </a:t>
                      </a:r>
                      <a:r>
                        <a:rPr lang="en-ZA" sz="2000" dirty="0" smtClean="0"/>
                        <a:t>Short fin </a:t>
                      </a:r>
                      <a:r>
                        <a:rPr lang="en-ZA" sz="2000" dirty="0"/>
                        <a:t>and </a:t>
                      </a:r>
                      <a:r>
                        <a:rPr lang="en-ZA" sz="2000" dirty="0" smtClean="0"/>
                        <a:t>Long fin </a:t>
                      </a:r>
                      <a:r>
                        <a:rPr lang="en-ZA" sz="2000" dirty="0" err="1"/>
                        <a:t>Mako</a:t>
                      </a:r>
                      <a:r>
                        <a:rPr lang="en-ZA" sz="2000" dirty="0"/>
                        <a:t> sharks, Great White shark</a:t>
                      </a:r>
                    </a:p>
                  </a:txBody>
                  <a:tcPr marL="39701" marR="39701" marT="39701" marB="39701">
                    <a:lnL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043608" y="6208653"/>
            <a:ext cx="694538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ZA" dirty="0" smtClean="0"/>
              <a:t>Source: http://</a:t>
            </a:r>
            <a:r>
              <a:rPr lang="en-ZA" dirty="0" err="1" smtClean="0"/>
              <a:t>www.sharks-world.com</a:t>
            </a:r>
            <a:r>
              <a:rPr lang="en-ZA" dirty="0" smtClean="0"/>
              <a:t>/</a:t>
            </a:r>
            <a:r>
              <a:rPr lang="en-ZA" dirty="0" err="1" smtClean="0"/>
              <a:t>types_of_sharks.html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5951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124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</dc:creator>
  <cp:lastModifiedBy>Carol</cp:lastModifiedBy>
  <cp:revision>2</cp:revision>
  <dcterms:created xsi:type="dcterms:W3CDTF">2012-04-18T08:54:16Z</dcterms:created>
  <dcterms:modified xsi:type="dcterms:W3CDTF">2012-04-18T11:05:05Z</dcterms:modified>
</cp:coreProperties>
</file>